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0.31623931623931623</c:v>
                </c:pt>
                <c:pt idx="1">
                  <c:v>0.68376068376068377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0.31623931623931623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8.1221323856659637</c:v>
                </c:pt>
                <c:pt idx="1">
                  <c:v>8.4827475390097007</c:v>
                </c:pt>
                <c:pt idx="2">
                  <c:v>8.6028161091450244</c:v>
                </c:pt>
                <c:pt idx="3">
                  <c:v>8.8565263788792077</c:v>
                </c:pt>
                <c:pt idx="4">
                  <c:v>8.7145139564767486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7.6643467080392904</c:v>
                </c:pt>
                <c:pt idx="2">
                  <c:v>7.8925066566075044</c:v>
                </c:pt>
                <c:pt idx="3">
                  <c:v>8.1490475982044668</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E4-4071-8F2A-24CC74EE50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E4-4071-8F2A-24CC74EE50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7.5362640382780874</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38-473F-9D30-46CD4F4C02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38-473F-9D30-46CD4F4C02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9A-4A6F-8BE5-058494E8AD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9A-4A6F-8BE5-058494E8AD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9.184100609472079E-2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0.44917208277721876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0.12522581843155223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1.3073397092387999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0.12522581843155223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0.44917208277721965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4.6900066860577461E-2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7.0726232265930111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0.3267636629584576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0.49454388061316656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0.13787513644479077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1.4393967877280431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0.13787513644479077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0.49420357371869805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7.4140365025752866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0.79502665099622849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0.52087010514548115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0.14521469101569817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1.5160206921181594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0.14521469101569906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0.28964792551670548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8.1221323856659637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6.042963935593832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7.8978904920956454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E1-43D2-AAE1-01919C7306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E1-43D2-AAE1-01919C7306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CC-4704-A7A9-8EEEC4B5EB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CC-4704-A7A9-8EEEC4B5EB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0.14041836677645314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0.89263501469275131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0.24885996828748258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2.598062625240205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0.24885996828748347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0.63002920901798554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6.042963935593832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9.2084821782353998E-2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0.91516543344849977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0.2551412805873241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2.6636386310396922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0.2551412805873241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0.51977284163089799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5.8122735711059281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7.9000559079329351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C3-459B-BF9B-0DE99E436D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C3-459B-BF9B-0DE99E436D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5A-471D-8997-3D040779E1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5A-471D-8997-3D040779E1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0.30559733646602538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0.13118084938537411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1.3695093842561832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0.13118084938537322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0.27329936017263101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7.9000559079329351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8.3494223803673897</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9A-456F-B88F-E890CF3668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9A-456F-B88F-E890CF3668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99-435F-B5A7-0B2619F6C7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99-435F-B5A7-0B2619F6C7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7A-46A8-BF60-7EF83E318F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7A-46A8-BF60-7EF83E318F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0.16332400513311285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0.42139842587955378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0.11748273053895097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1.226502974443104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0.11748273053895097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0.35791011749854462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8.3494223803673897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8.8009202618273168</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15-4A6D-97FC-DA820ADDB3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15-4A6D-97FC-DA820ADDB3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6A-485E-9316-DE64182A19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6A-485E-9316-DE64182A19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0.4167573340649966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0.55744854817384937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0.15541248745233105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1.5543537843956461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9.0465666902847222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0.40185527405965704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0.12651786426610023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1.3208284837328819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0.10395223964651557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8.9660281778250237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0.25245717268343171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0.14823528617054471</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1.5475552753289072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2.7691893592606931E-2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8.3901659173722081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8.4994833244450909</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11-4005-9331-B0A5BE2C1C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11-4005-9331-B0A5BE2C1C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A1-429E-90F8-86594B5F7C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A1-429E-90F8-86594B5F7C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9F-4234-8E1C-E16A199FDD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9F-4234-8E1C-E16A199FDD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0.14132949977832698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0.1755916302429581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1.8331516112395754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9.6825229364274179E-2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8.0052287728293514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0.41016398032553081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0.13532547078476398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1.4127786413714505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0.13532547078476576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0.21343871051164243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8.9937378760608304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7.9332764758993646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7C-4BDC-B89D-508488E44E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7C-4BDC-B89D-508488E44E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6F-478F-A96A-B286B98016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6F-478F-A96A-B286B98016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0.37509274908140444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0.67208142061176268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0.18737127523237351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1.9561294272225913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0.18737127523237262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0.67208142061176268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0.47306749052710728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6.287248798489804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0.10869332693654421</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0.20644167124739354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5.7554394477259407E-2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0.60085968120418087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5.7554394477259407E-2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0.20644167124739354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0.40455642393935776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9.2974616476465819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0.32538296539086797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9.2239342780683131E-2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0.96296560151601973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9.2239342780683131E-2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0.3308530000420582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0.70836686162428641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8.2151189815617087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0.2312382793025618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0.37174486144160745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0.1036396880098156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1.0819835820231383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0.1036396880098156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0.37174486144160745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1.8922817624295263E-2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8.766493776090444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19-4B29-AE86-44CBC070A0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19-4B29-AE86-44CBC070A0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E7-45BF-96BF-A91F5AE500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E7-45BF-96BF-A91F5AE500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0.25423881196215259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0.13784982397970591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1.4391325291976642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0.1378498239797068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0.49445308741408844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0.41057715430781627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8.115121392687815</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1.0629404393199202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0.54445269611249536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0.15178934106145103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1.5846591022065395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0.15178934106145014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0.52098197608159325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9.0983269283082482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0.37857897311394417</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0.33482261073819863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9.3346040563869082E-2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0.97451936875194178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9.3346040563869082E-2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0.33482261073819863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0.1056364787613937</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9.3688388077241491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78-487A-9670-89B2EF97C3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78-487A-9670-89B2EF97C3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32-4586-B942-1A645930AD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32-4586-B942-1A645930AD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0.28006034280727388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0.34390793076554615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9.58789598608627E-2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1.0009626854635574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9.5878959860863588E-2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0.34390793076554438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0.21643957311368744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8.4387968806626468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0.31939099662857018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0.24746383788550474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6.8991067832671504E-2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0.72025692217566828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6.8991067832671504E-2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0.24746383788550474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9.4680746792500159E-2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9.1132846229100828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0.3885195732446558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0.10849080172331504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1.1326285182761033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0.10849080172331504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0.38914530551754645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0.12777829189563228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8.6930357813152153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0.20105193601487237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0.25475995958425823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7.1025172012639359E-2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0.74149268010889102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7.1025172012639359E-2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0.25475995958425912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0.11170808312475167</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8.9430345753615477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6.2368715500630501E-2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0.28749487584660649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8.0151421923133626E-2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0.83676942937560739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8.0151421923133626E-2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0.28749487584660649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0.15801789996929472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8.8911268601456275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8.9985939534553268</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EE-407F-B8EB-E0BF7C8E85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EE-407F-B8EB-E0BF7C8E85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C2-49E0-858A-BE98B7CBCE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C2-49E0-858A-BE98B7CBCE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0.26631017470999474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0.10556042582030045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1.1020358112050586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0.10556042582029868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0.37863434967662357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9.6459842495168147E-2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8.9985939534553268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0.3296997266296211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0.39011729845493992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0.10876178608712905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1.1354575564395981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0.10876178608713083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0.39011729845493903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0.39062259807488964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8.6731448486464764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1.0137848161715954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0.25627253174837072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7.1446865823210359E-2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0.74589510343183107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7.1446865823210359E-2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0.25627253174837072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5.7089048267572551E-2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9.1304193396181326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0.62303818482993911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0.17858366030045669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1.8643879789023856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0.17858366030045669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0.64056115305790762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0.50912402569199067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7.0045007247030266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0.36085120792612502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0.18918073464394114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1.9750199257685459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0.1891807346439407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0.67857176471790659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1.1403389699775479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5.1900772217020368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8.8877861132484526E-2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0.41136969596580819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0.11468679561905759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1.1973138120882094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0.11468679561905759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0.41136969596580819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0.36694887911541585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8.6028161091450244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0.8571428571428571</c:v>
                </c:pt>
                <c:pt idx="1">
                  <c:v>4.0816326530612249E-2</c:v>
                </c:pt>
                <c:pt idx="2">
                  <c:v>2.8571428571428571E-2</c:v>
                </c:pt>
                <c:pt idx="3">
                  <c:v>2.8571428571428571E-2</c:v>
                </c:pt>
                <c:pt idx="4">
                  <c:v>2.0408163265306117E-2</c:v>
                </c:pt>
                <c:pt idx="5">
                  <c:v>2.4489795918367353E-2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6.7328317580930301</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57-40E0-849A-9EF1B3CF41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57-40E0-849A-9EF1B3CF41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1C-46DC-83A3-78B80B8218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1C-46DC-83A3-78B80B8218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0.49544627881784731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0.75705933956339866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0.21106248369647318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2.2034622693864501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0.21106248369647318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0.7322517683818397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7.4676071483323438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0.5164396769090116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0.60141060108190203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0.16766877911966471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1.7504381739181012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0.1676687791196656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0.60141060108190203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0.10750302718492044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7.5997935894457758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0.70243964763657907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0.52928159545490328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0.14755975162524049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1.5405027908883966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0.14755975162524138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0.52928159545490239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0.27758223086773626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8.2816873431112032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0.70607017536175531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0.22060333823800171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2.3030674319514692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0.2206033382380026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0.79128139983474277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1.3835206408473919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6.1611428415817571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0.42979194035624113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0.2399701324941248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2.5052540056852766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0.23997013249412458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0.86074809146188169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0.42404853130188425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4.1539278679940699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0.17605629145998147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0.10783369509149399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1.1257684186277856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0.10783369509149487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0.38678833186691897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0.47914440371079969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8.4262062643192497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0.82857142857142863</c:v>
                </c:pt>
                <c:pt idx="1">
                  <c:v>0.17142857142857137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DB-4603-BF4F-60C635E9A4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DB-4603-BF4F-60C635E9A4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B3-4660-9B8D-B8C113E779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B3-4660-9B8D-B8C113E779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0.25513491272809397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0.1133316089717411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3.1596005254606041E-2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0.32985779482240574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3.1596005254606041E-2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6.0590404440953094E-2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9.7414855092360302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1.0550751272869086E-2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0.31068372942858069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8.6616300929719614E-2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0.90426184544919153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8.6616300929719614E-2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0.28354354226031653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9.3796801935268679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0.12016968406675588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0.10559075062669976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2.943791182273614E-2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0.3073276067584203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1.3697401235601703E-2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9.8850907132735024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70-4A87-8898-32B7EE5DBB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70-4A87-8898-32B7EE5DBB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CA-4902-939D-56ED68EB32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CA-4902-939D-56ED68EB32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0.58367346938775511</c:v>
                </c:pt>
                <c:pt idx="1">
                  <c:v>0.2204081632653061</c:v>
                </c:pt>
                <c:pt idx="2">
                  <c:v>0.19591836734693882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0.35559514662367597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0.10714007021292904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1.1185270736845245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0.10714007021292993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0.38430037103525017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1.1730350309832716E-2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8.0544873979934053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0.23792374715303399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0.30121371955285525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3.1446283320097255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0.22860411770179567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5.1339155729027333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0.31591813124362478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0.11879989398824709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1.2402539732578113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0.11879989398824797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0.4261229551921879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0.32762756834921092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8.2857980719351296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8.9756909125725475</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63-47A0-860C-E72C1D9A97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63-47A0-860C-E72C1D9A97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B2-4C06-BF2B-9C754205C9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B2-4C06-BF2B-9C754205C9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0.11187773595343664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0.35703942474503592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9.9539922204389342E-2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1.0391826109203519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9.9539922204389342E-2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0.35703942474503414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0.23203525785230816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8.7252979977467504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0.2553342217004424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0.2545649211495622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7.0970796755258192E-2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0.74092501016615842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7.0970796755258192E-2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0.16227070023503209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9.3515904630769757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0.44489795918367347</c:v>
                </c:pt>
                <c:pt idx="1">
                  <c:v>0.54693877551020409</c:v>
                </c:pt>
                <c:pt idx="2">
                  <c:v>0</c:v>
                </c:pt>
                <c:pt idx="3">
                  <c:v>8.1632653061224497E-3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0.29932203531733581</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0.35413636152224903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9.8730569882703456E-2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1.0307330879533092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9.8730569882704344E-2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0.35413636152224903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0.29540665338313588</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8.8501842768939181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8.8995557744553313</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25-4007-92B7-9340E9709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25-4007-92B7-9340E9709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62-4236-BFB3-59E2D2AF6D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62-4236-BFB3-59E2D2AF6D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0.10157694095729397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0.31688383808898912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8.8344844868968764E-2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0.92230759798846407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8.834484486897054E-2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0.31688383808898735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0.29225581398282685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8.6781202318489008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0.25485836433372455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0.20759075267033289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5.7874749786838819E-2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0.60420414500983455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5.7874749786838819E-2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0.20759075267033289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0.12132700443168432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9.3828455479183948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0.25394871846150124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7.1708814801542786E-2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0.74862981345775381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7.1708814801542786E-2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0.25721211569082492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0.25264631490544076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9.0930384185302167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1.5878504423871256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0.44513020717660634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0.12409897373329049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1.2955756110788847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0.1240989737332896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0.44513020717660723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6.4729345385082127E-2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8.4442188995238165</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8.7261256846872524</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38-4DC1-89C0-1E8AF74FD6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38-4DC1-89C0-1E8AF74FD6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13</c:v>
                </c:pt>
                <c:pt idx="2">
                  <c:v>8</c:v>
                </c:pt>
                <c:pt idx="3">
                  <c:v>49</c:v>
                </c:pt>
                <c:pt idx="4">
                  <c:v>2</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CD-45BC-BDB7-5287865E7D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CD-45BC-BDB7-5287865E7D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0.21291262782933984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0.31183771203510258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8.6938022652638836E-2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0.9076205744154926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8.6938022652638836E-2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0.30617351549049232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8.9830260670008801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0.49397711529726962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0.36274602047316318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0.10113087842788104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1.0557919673029339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0.10113087842788104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0.36274602047316407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0.32459595191170187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8.2610211396627165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0.65307368999227755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0.37138654805481686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0.10353979291651605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1.0809406914765844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0.10353979291651605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0.37138654805481686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0.12435937488286442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9.0139831470369103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0.58041817719798239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0.36592911336939338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0.1020183009288731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1.0650565318228571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0.10201830092887221</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0.36592911336939338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2.5716808600197538E-2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8.7622402288321322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4.7311561490515075E-3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0.39644179928143952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0.11052500963226386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1.1538653591250956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0.11052500963226386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0.26457030024838346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8.6103402135621199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0.58382889032375029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0.42565556718114106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0.11866958970520525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1.2388936151013423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0.11866958970520436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0.42565556718114195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0.15422792968598209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8.7261433120287624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7.5951520208168084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B2-4C96-B18B-564B34DFB2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B2-4C96-B18B-564B34DFB2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3.642242276050073</c:v>
                </c:pt>
                <c:pt idx="1">
                  <c:v>5.1339155729027333</c:v>
                </c:pt>
                <c:pt idx="2">
                  <c:v>6.042963935593832</c:v>
                </c:pt>
                <c:pt idx="3">
                  <c:v>7.5997935894457758</c:v>
                </c:pt>
                <c:pt idx="4">
                  <c:v>8.6103402135621199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6.5297339648749544</c:v>
                </c:pt>
                <c:pt idx="2">
                  <c:v>6.4598193756752407</c:v>
                </c:pt>
                <c:pt idx="3">
                  <c:v>7.7204325643007676</c:v>
                </c:pt>
                <c:pt idx="4">
                  <c:v>8.7283117765369731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95-4C3C-AEB4-96FB6EA402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95-4C3C-AEB4-96FB6EA402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0.56992175297046455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0.35999420514740077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0.10036369288907654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1.0477826595436035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0.10036369288907743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0.35999420514739988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0.41839130565780636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8.8441517080273453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0.33432612738299383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0.25417096409829831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7.0860964474794841E-2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0.73977837680090985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7.0860964474794841E-2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0.19643146241674003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9.5564178984251242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1.0127087626599325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0.5473103527711789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0.15258603437254603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1.5929764669059869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0.15258603437254514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0.5473103527711789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0.18489734822511927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7.7731701091080083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0.89337704917739114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0.26509661070149182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2.7675708595516966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0.26509661070149271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0.85419824072086925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4.2068683677067531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8.850761543673654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D-49FC-A0FC-C033273D11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D-49FC-A0FC-C033273D11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27-4CC6-9938-4EDF58AA8C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27-4CC6-9938-4EDF58AA8C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2.4501145922132039E-2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0.22834647818506504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6.3661290879624133E-2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0.66461480987505794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6.3661290879624133E-2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0.17410220640307195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9.5399496885601192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0.19156519004720263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0.12925566325582505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1.3494107152567878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0.12925566325582594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0.46362672013282769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0.4342124306247932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7.6770179168720976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6.1611428415817571</c:v>
                </c:pt>
                <c:pt idx="1">
                  <c:v>4.1539278679940699</c:v>
                </c:pt>
                <c:pt idx="2">
                  <c:v>9.0983269283082482</c:v>
                </c:pt>
                <c:pt idx="3">
                  <c:v>9.0139831470369103</c:v>
                </c:pt>
                <c:pt idx="4">
                  <c:v>8.115121392687815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3.2685773566332479</c:v>
                </c:pt>
                <c:pt idx="2">
                  <c:v>8.3012573380009087</c:v>
                </c:pt>
                <c:pt idx="3">
                  <c:v>8.2465389537384208</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0.55254773346335107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0.32329285272657504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9.0131630232765048E-2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0.9409613827050114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9.0131630232765048E-2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0.32329285272657415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0.22928601391670078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8.7145139564767486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3.7816327127115912E-3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0.33080642046127995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9.2226356741815785E-2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0.96283002911977178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9.2226356741816673E-2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0.33080642046127906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0.2801409858522792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8.8565263788792077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3.7739436837552987E-2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0.3789291701714772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0.10564261957003129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1.1028939022458841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0.1056426195700304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0.37892917017147809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0.2510624559046164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8.4827475390097007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0.31768986921919762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0.23753035576164372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6.6221687284475195E-2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0.69134498367930419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6.6221687284475195E-2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0.23753035576164372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1.2849669940212749E-2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9.6153728362334867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0.26341159070161435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0.277700698621417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7.7420878539169458E-2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0.80826294534248788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7.7420878539168569E-2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0.27770069862141789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0.24380847666060568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9.0692024896842138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7.5506129628450909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B9-463E-8601-F986C38929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B9-463E-8601-F986C38929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22-4D92-B383-38F0AFB743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22-4D92-B383-38F0AFB743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2.2997813573752524E-2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0.22753672464588881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6.3435537647045237E-2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0.66225797827965494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6.3435537647045237E-2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0.18127133905436743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9.5232782449319924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0.2129567083687931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0.23732971376596623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6.6165749796185835E-2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0.69076100426841336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6.6165749796185835E-2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0.19509016601101337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9.4863183675532063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4.2068683677067531</c:v>
                </c:pt>
                <c:pt idx="1">
                  <c:v>6.287248798489804</c:v>
                </c:pt>
                <c:pt idx="2">
                  <c:v>4.7393002110386639</c:v>
                </c:pt>
                <c:pt idx="3">
                  <c:v>7.9000559079329351</c:v>
                </c:pt>
                <c:pt idx="4">
                  <c:v>8.6930357813152153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7.4783958079714701</c:v>
                </c:pt>
                <c:pt idx="2">
                  <c:v>5.3431922446268629</c:v>
                </c:pt>
                <c:pt idx="3">
                  <c:v>8.1419720279820833</c:v>
                </c:pt>
                <c:pt idx="4">
                  <c:v>8.8082713417254546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0.54169634346129492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0.39601910201773505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4.1343830223626039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0.3960191020177346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0.44534197250289687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3.642242276050073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0.17188963467185214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0.20782596632100869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2.0245430056340492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8.822351252476647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8.9202302976847392E-2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0.23649263527524589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2.4689494299999231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0.14344770953206165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7.6219045910708711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5.5310871073647778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FD-40ED-8357-798DEE52EA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FD-40ED-8357-798DEE52EA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70-4932-AAA2-7B729E5245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70-4932-AAA2-7B729E5245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0.10353900425939289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0.27880680275336589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2.9107033119101824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0.27880680275336545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1.0000512183007793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3.8853353525874823E-2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4.7393002110386639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0.16007012337931403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0.70456490408028394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0.19642742755978926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2.0506743677055965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0.19642742755978926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0.54572645113213625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6.3228740036908926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9D-4CB0-891C-3DEF986A5A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9D-4CB0-891C-3DEF986A5A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454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RTF | Northumbria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726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RTF | Northumbria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165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RTF | Northumbria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Northumbria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1749944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12010360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031891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66167852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Northumbria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1322999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87215064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4039986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3607916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Northumbria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a:solidFill>
                  <a:prstClr val="black"/>
                </a:solidFill>
                <a:latin typeface="Arial"/>
              </a:rPr>
              <a:t>Staff providing effective pain management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524660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507682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A0D04C3-87EE-CF27-5B18-8CC723758737}"/>
              </a:ext>
            </a:extLst>
          </p:cNvPr>
          <p:cNvGraphicFramePr/>
          <p:nvPr>
            <p:extLst>
              <p:ext uri="{D42A27DB-BD31-4B8C-83A1-F6EECF244321}">
                <p14:modId xmlns:p14="http://schemas.microsoft.com/office/powerpoint/2010/main" val="39229825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02040E5-CDBE-2547-BE5B-2D6C7FA932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21929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560920324"/>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22680706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6820066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840902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58317284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17141147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7387654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11870286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56280969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7850101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E5918D5-9B03-7E32-0FCA-5ACD64B1D001}"/>
              </a:ext>
            </a:extLst>
          </p:cNvPr>
          <p:cNvGraphicFramePr/>
          <p:nvPr>
            <p:extLst>
              <p:ext uri="{D42A27DB-BD31-4B8C-83A1-F6EECF244321}">
                <p14:modId xmlns:p14="http://schemas.microsoft.com/office/powerpoint/2010/main" val="27434144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C0BB243-AFAB-103B-210E-EBFAC80093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67380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85259935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76466286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29116521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332925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1766181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575924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24843051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791206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16103885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77126462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9899783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A922CF-AD6F-5C46-FDBE-737B0B01EF34}"/>
              </a:ext>
            </a:extLst>
          </p:cNvPr>
          <p:cNvGraphicFramePr/>
          <p:nvPr>
            <p:extLst>
              <p:ext uri="{D42A27DB-BD31-4B8C-83A1-F6EECF244321}">
                <p14:modId xmlns:p14="http://schemas.microsoft.com/office/powerpoint/2010/main" val="24222265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B0B2B54-3C73-02F2-D4BA-18C78FC59F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54923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92120968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63880147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87922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73487332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0956010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1070033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823664D-8F3C-32AD-9AB9-963C34782A8C}"/>
              </a:ext>
            </a:extLst>
          </p:cNvPr>
          <p:cNvGraphicFramePr/>
          <p:nvPr>
            <p:extLst>
              <p:ext uri="{D42A27DB-BD31-4B8C-83A1-F6EECF244321}">
                <p14:modId xmlns:p14="http://schemas.microsoft.com/office/powerpoint/2010/main" val="20346931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D4F766F-DCC4-7FB8-AC8B-9A9A19F1D6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26073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59581003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8654066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08079539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93051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98044260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0244995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0979472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08892909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12761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85640791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90467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9466369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14079A1-B91A-B65B-3E0F-79559E64727C}"/>
              </a:ext>
            </a:extLst>
          </p:cNvPr>
          <p:cNvGraphicFramePr/>
          <p:nvPr>
            <p:extLst>
              <p:ext uri="{D42A27DB-BD31-4B8C-83A1-F6EECF244321}">
                <p14:modId xmlns:p14="http://schemas.microsoft.com/office/powerpoint/2010/main" val="2378155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A6916EB-23D8-3882-34D6-29D0754383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9400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71860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3428111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53871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55937797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6324963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813950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1300DA0-37AE-EC7C-CC76-6E5E6844152E}"/>
              </a:ext>
            </a:extLst>
          </p:cNvPr>
          <p:cNvGraphicFramePr/>
          <p:nvPr>
            <p:extLst>
              <p:ext uri="{D42A27DB-BD31-4B8C-83A1-F6EECF244321}">
                <p14:modId xmlns:p14="http://schemas.microsoft.com/office/powerpoint/2010/main" val="24500848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0D79515-3FC7-90A2-42E8-0699FEF6F8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75545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9971190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458604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9117883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83021775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40076336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262580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9946290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8E9593E-2CB1-47B5-F242-EA0907054F01}"/>
              </a:ext>
            </a:extLst>
          </p:cNvPr>
          <p:cNvGraphicFramePr/>
          <p:nvPr>
            <p:extLst>
              <p:ext uri="{D42A27DB-BD31-4B8C-83A1-F6EECF244321}">
                <p14:modId xmlns:p14="http://schemas.microsoft.com/office/powerpoint/2010/main" val="28336729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62E41C3-BA75-6B2B-C34A-A735A32393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99894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90433722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2573566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82079391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44264326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67385501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85371500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5936199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25918908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16614814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488746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074738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6857664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83FA92-D8A3-5C27-46F0-09D9B3925DE3}"/>
              </a:ext>
            </a:extLst>
          </p:cNvPr>
          <p:cNvGraphicFramePr/>
          <p:nvPr>
            <p:extLst>
              <p:ext uri="{D42A27DB-BD31-4B8C-83A1-F6EECF244321}">
                <p14:modId xmlns:p14="http://schemas.microsoft.com/office/powerpoint/2010/main" val="19694500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B502F8-10FD-A657-6691-584D4904FB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35864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73350066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16356315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44080395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7544067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784225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5117239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848749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BFEA4B-CD74-9681-2DCB-A09C4A1C924C}"/>
              </a:ext>
            </a:extLst>
          </p:cNvPr>
          <p:cNvGraphicFramePr/>
          <p:nvPr>
            <p:extLst>
              <p:ext uri="{D42A27DB-BD31-4B8C-83A1-F6EECF244321}">
                <p14:modId xmlns:p14="http://schemas.microsoft.com/office/powerpoint/2010/main" val="42418329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4CC704-C010-D1C8-74D0-76EB079B69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53679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85124806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84941876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98981122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0101159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67450824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6233914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609675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23981629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69743928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271956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11299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B81137-93E1-1D46-2044-65E5CAA84466}"/>
              </a:ext>
            </a:extLst>
          </p:cNvPr>
          <p:cNvGraphicFramePr/>
          <p:nvPr>
            <p:extLst>
              <p:ext uri="{D42A27DB-BD31-4B8C-83A1-F6EECF244321}">
                <p14:modId xmlns:p14="http://schemas.microsoft.com/office/powerpoint/2010/main" val="3909377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8548D2-5903-C8F6-D4D2-A9DD0E7382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18903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04346887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29049451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336458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76647196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83443945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141858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42202865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653142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6551416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7871BA-4A03-BCE9-BB5A-26AC96B836A3}"/>
              </a:ext>
            </a:extLst>
          </p:cNvPr>
          <p:cNvGraphicFramePr/>
          <p:nvPr>
            <p:extLst>
              <p:ext uri="{D42A27DB-BD31-4B8C-83A1-F6EECF244321}">
                <p14:modId xmlns:p14="http://schemas.microsoft.com/office/powerpoint/2010/main" val="5880800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3F7880E-969F-E242-9C6F-D15041480B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89823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8170430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44067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653438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2873030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904832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9FAA9D-AC16-B9DB-F54E-B9063F6FB02E}"/>
              </a:ext>
            </a:extLst>
          </p:cNvPr>
          <p:cNvGraphicFramePr/>
          <p:nvPr>
            <p:extLst>
              <p:ext uri="{D42A27DB-BD31-4B8C-83A1-F6EECF244321}">
                <p14:modId xmlns:p14="http://schemas.microsoft.com/office/powerpoint/2010/main" val="22701948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824806F-F53D-1816-581A-DD13CD2FEC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23035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012308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4645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74176921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649705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91939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32F7599-0381-5955-718C-58E1C1EF3823}"/>
              </a:ext>
            </a:extLst>
          </p:cNvPr>
          <p:cNvGraphicFramePr/>
          <p:nvPr>
            <p:extLst>
              <p:ext uri="{D42A27DB-BD31-4B8C-83A1-F6EECF244321}">
                <p14:modId xmlns:p14="http://schemas.microsoft.com/office/powerpoint/2010/main" val="17068468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BB6BCB-C1E1-A6E8-77CF-DA732507DB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86580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079498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10073166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18462001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14834827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404932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7586477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A734FB-E1C2-1A09-1D44-F105BD2BEA79}"/>
              </a:ext>
            </a:extLst>
          </p:cNvPr>
          <p:cNvGraphicFramePr/>
          <p:nvPr>
            <p:extLst>
              <p:ext uri="{D42A27DB-BD31-4B8C-83A1-F6EECF244321}">
                <p14:modId xmlns:p14="http://schemas.microsoft.com/office/powerpoint/2010/main" val="656133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ED008B-9DF3-BBA5-465C-71D93C91C1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84426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53283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1047400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6448587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16781660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623078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937280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839C48-1CB8-564F-D2D9-76C1C3EBBB3C}"/>
              </a:ext>
            </a:extLst>
          </p:cNvPr>
          <p:cNvGraphicFramePr/>
          <p:nvPr>
            <p:extLst>
              <p:ext uri="{D42A27DB-BD31-4B8C-83A1-F6EECF244321}">
                <p14:modId xmlns:p14="http://schemas.microsoft.com/office/powerpoint/2010/main" val="29748974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8DF255-9578-9639-8A3F-A195A74E39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52191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9712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4848380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2060379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5940819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7CD9614-4938-3F66-75A9-2632B096BA21}"/>
              </a:ext>
            </a:extLst>
          </p:cNvPr>
          <p:cNvGraphicFramePr/>
          <p:nvPr>
            <p:extLst>
              <p:ext uri="{D42A27DB-BD31-4B8C-83A1-F6EECF244321}">
                <p14:modId xmlns:p14="http://schemas.microsoft.com/office/powerpoint/2010/main" val="39253058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E8121E-45D8-3D49-D43B-E65D83C3D1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0374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100124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26548150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293558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5244156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F28D729-42AF-50AC-1A63-F0B2EC0EBEFD}"/>
              </a:ext>
            </a:extLst>
          </p:cNvPr>
          <p:cNvGraphicFramePr/>
          <p:nvPr>
            <p:extLst>
              <p:ext uri="{D42A27DB-BD31-4B8C-83A1-F6EECF244321}">
                <p14:modId xmlns:p14="http://schemas.microsoft.com/office/powerpoint/2010/main" val="25698901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DD3BBC-6823-79D5-D5A8-4D2F2752AA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6359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42909721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2477175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181309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3603799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4167428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928441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D846ADE-358C-D0F9-8ECA-A3952A081500}"/>
              </a:ext>
            </a:extLst>
          </p:cNvPr>
          <p:cNvGraphicFramePr/>
          <p:nvPr>
            <p:extLst>
              <p:ext uri="{D42A27DB-BD31-4B8C-83A1-F6EECF244321}">
                <p14:modId xmlns:p14="http://schemas.microsoft.com/office/powerpoint/2010/main" val="2816779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4C37AC0-9A3E-8041-158E-4B870E4A84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07069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22658224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113222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52274833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822746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2781072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9600B0-770D-7D09-A003-48ACC2088EAC}"/>
              </a:ext>
            </a:extLst>
          </p:cNvPr>
          <p:cNvGraphicFramePr/>
          <p:nvPr>
            <p:extLst>
              <p:ext uri="{D42A27DB-BD31-4B8C-83A1-F6EECF244321}">
                <p14:modId xmlns:p14="http://schemas.microsoft.com/office/powerpoint/2010/main" val="11160857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ED334F6-612C-9629-89F6-071BFFBBC1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46286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40881212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60196681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53301994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82155582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502629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6060633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68867A1-29E3-F8CF-38B5-F02E65DDA3C7}"/>
              </a:ext>
            </a:extLst>
          </p:cNvPr>
          <p:cNvGraphicFramePr/>
          <p:nvPr>
            <p:extLst>
              <p:ext uri="{D42A27DB-BD31-4B8C-83A1-F6EECF244321}">
                <p14:modId xmlns:p14="http://schemas.microsoft.com/office/powerpoint/2010/main" val="24362924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804D1F3-598A-5550-1793-7C316289E9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95865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89143836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13357761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632936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11629740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11090375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381682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3570690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E7012B8-D8AD-6894-712B-F15B662DB455}"/>
              </a:ext>
            </a:extLst>
          </p:cNvPr>
          <p:cNvGraphicFramePr/>
          <p:nvPr>
            <p:extLst>
              <p:ext uri="{D42A27DB-BD31-4B8C-83A1-F6EECF244321}">
                <p14:modId xmlns:p14="http://schemas.microsoft.com/office/powerpoint/2010/main" val="1103450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D2A1A9-E3C1-0046-970D-EF25F0EDC5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73238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735427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92558889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47039268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49495806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3562970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1751776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79665400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92016701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41705862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91704899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0228523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17632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45C918E-1818-72AD-D0B4-F200D1090702}"/>
              </a:ext>
            </a:extLst>
          </p:cNvPr>
          <p:cNvGraphicFramePr/>
          <p:nvPr>
            <p:extLst>
              <p:ext uri="{D42A27DB-BD31-4B8C-83A1-F6EECF244321}">
                <p14:modId xmlns:p14="http://schemas.microsoft.com/office/powerpoint/2010/main" val="1988379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0E9980-73C4-9C6F-2C64-1F8C8CA246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98925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29786547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50071645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04558376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11630745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3974810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5615552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9533819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7201045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7819621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12098</Words>
  <Application>Microsoft Office PowerPoint</Application>
  <PresentationFormat>Widescreen</PresentationFormat>
  <Paragraphs>1611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Northumbria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